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2DEBD-01B4-4CAB-9C37-FE6943F216EF}" v="9" dt="2022-02-21T15:25:04.221"/>
    <p1510:client id="{C4C4C404-9284-0481-89BC-87A4EEEB8966}" v="134" dt="2022-02-21T16:32:05.972"/>
    <p1510:client id="{D54066A3-301F-3233-F15F-5831BED39DBB}" v="151" dt="2022-02-21T16:10:17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ilágyi Levente" userId="S::szilagyilevente@turr.hu::de557fcb-acc1-43e3-92b7-9caa399905b2" providerId="AD" clId="Web-{C4C4C404-9284-0481-89BC-87A4EEEB8966}"/>
    <pc:docChg chg="addSld delSld modSld">
      <pc:chgData name="Szilágyi Levente" userId="S::szilagyilevente@turr.hu::de557fcb-acc1-43e3-92b7-9caa399905b2" providerId="AD" clId="Web-{C4C4C404-9284-0481-89BC-87A4EEEB8966}" dt="2022-02-21T16:32:05.972" v="119" actId="14100"/>
      <pc:docMkLst>
        <pc:docMk/>
      </pc:docMkLst>
      <pc:sldChg chg="addSp delSp modSp">
        <pc:chgData name="Szilágyi Levente" userId="S::szilagyilevente@turr.hu::de557fcb-acc1-43e3-92b7-9caa399905b2" providerId="AD" clId="Web-{C4C4C404-9284-0481-89BC-87A4EEEB8966}" dt="2022-02-21T16:18:16.123" v="38" actId="14100"/>
        <pc:sldMkLst>
          <pc:docMk/>
          <pc:sldMk cId="3071361467" sldId="257"/>
        </pc:sldMkLst>
        <pc:spChg chg="mod">
          <ac:chgData name="Szilágyi Levente" userId="S::szilagyilevente@turr.hu::de557fcb-acc1-43e3-92b7-9caa399905b2" providerId="AD" clId="Web-{C4C4C404-9284-0481-89BC-87A4EEEB8966}" dt="2022-02-21T16:17:45.122" v="32" actId="1076"/>
          <ac:spMkLst>
            <pc:docMk/>
            <pc:sldMk cId="3071361467" sldId="257"/>
            <ac:spMk id="2" creationId="{D3CC2021-309D-4B0A-B7A3-7A22CFAED8CC}"/>
          </ac:spMkLst>
        </pc:spChg>
        <pc:spChg chg="mod">
          <ac:chgData name="Szilágyi Levente" userId="S::szilagyilevente@turr.hu::de557fcb-acc1-43e3-92b7-9caa399905b2" providerId="AD" clId="Web-{C4C4C404-9284-0481-89BC-87A4EEEB8966}" dt="2022-02-21T16:17:36.013" v="29" actId="1076"/>
          <ac:spMkLst>
            <pc:docMk/>
            <pc:sldMk cId="3071361467" sldId="257"/>
            <ac:spMk id="3" creationId="{2E9A4893-1D9A-4DAD-AF1B-D133DB7730BA}"/>
          </ac:spMkLst>
        </pc:spChg>
        <pc:picChg chg="add del mod">
          <ac:chgData name="Szilágyi Levente" userId="S::szilagyilevente@turr.hu::de557fcb-acc1-43e3-92b7-9caa399905b2" providerId="AD" clId="Web-{C4C4C404-9284-0481-89BC-87A4EEEB8966}" dt="2022-02-21T16:13:52.835" v="17"/>
          <ac:picMkLst>
            <pc:docMk/>
            <pc:sldMk cId="3071361467" sldId="257"/>
            <ac:picMk id="4" creationId="{3CBECB41-E650-48EE-8791-691D2236CA3A}"/>
          </ac:picMkLst>
        </pc:picChg>
        <pc:picChg chg="add mod">
          <ac:chgData name="Szilágyi Levente" userId="S::szilagyilevente@turr.hu::de557fcb-acc1-43e3-92b7-9caa399905b2" providerId="AD" clId="Web-{C4C4C404-9284-0481-89BC-87A4EEEB8966}" dt="2022-02-21T16:18:16.123" v="38" actId="14100"/>
          <ac:picMkLst>
            <pc:docMk/>
            <pc:sldMk cId="3071361467" sldId="257"/>
            <ac:picMk id="5" creationId="{29B14449-14C5-4A57-9771-B2641C634571}"/>
          </ac:picMkLst>
        </pc:picChg>
      </pc:sldChg>
      <pc:sldChg chg="addSp delSp modSp">
        <pc:chgData name="Szilágyi Levente" userId="S::szilagyilevente@turr.hu::de557fcb-acc1-43e3-92b7-9caa399905b2" providerId="AD" clId="Web-{C4C4C404-9284-0481-89BC-87A4EEEB8966}" dt="2022-02-21T16:20:57.893" v="50" actId="14100"/>
        <pc:sldMkLst>
          <pc:docMk/>
          <pc:sldMk cId="3574787894" sldId="258"/>
        </pc:sldMkLst>
        <pc:spChg chg="mod">
          <ac:chgData name="Szilágyi Levente" userId="S::szilagyilevente@turr.hu::de557fcb-acc1-43e3-92b7-9caa399905b2" providerId="AD" clId="Web-{C4C4C404-9284-0481-89BC-87A4EEEB8966}" dt="2022-02-21T16:20:54.502" v="49" actId="14100"/>
          <ac:spMkLst>
            <pc:docMk/>
            <pc:sldMk cId="3574787894" sldId="258"/>
            <ac:spMk id="3" creationId="{95922FF4-097F-4F5A-A43E-138BA18AE4AC}"/>
          </ac:spMkLst>
        </pc:spChg>
        <pc:picChg chg="add mod">
          <ac:chgData name="Szilágyi Levente" userId="S::szilagyilevente@turr.hu::de557fcb-acc1-43e3-92b7-9caa399905b2" providerId="AD" clId="Web-{C4C4C404-9284-0481-89BC-87A4EEEB8966}" dt="2022-02-21T16:20:57.893" v="50" actId="14100"/>
          <ac:picMkLst>
            <pc:docMk/>
            <pc:sldMk cId="3574787894" sldId="258"/>
            <ac:picMk id="2" creationId="{769A3244-4150-485D-8D84-E55E8D0F8DCE}"/>
          </ac:picMkLst>
        </pc:picChg>
        <pc:picChg chg="add del mod">
          <ac:chgData name="Szilágyi Levente" userId="S::szilagyilevente@turr.hu::de557fcb-acc1-43e3-92b7-9caa399905b2" providerId="AD" clId="Web-{C4C4C404-9284-0481-89BC-87A4EEEB8966}" dt="2022-02-21T16:20:41.111" v="46"/>
          <ac:picMkLst>
            <pc:docMk/>
            <pc:sldMk cId="3574787894" sldId="258"/>
            <ac:picMk id="4" creationId="{6DA57004-83A6-459C-95D0-24B68BCEED7F}"/>
          </ac:picMkLst>
        </pc:picChg>
      </pc:sldChg>
      <pc:sldChg chg="addSp modSp">
        <pc:chgData name="Szilágyi Levente" userId="S::szilagyilevente@turr.hu::de557fcb-acc1-43e3-92b7-9caa399905b2" providerId="AD" clId="Web-{C4C4C404-9284-0481-89BC-87A4EEEB8966}" dt="2022-02-21T16:27:13.324" v="78" actId="20577"/>
        <pc:sldMkLst>
          <pc:docMk/>
          <pc:sldMk cId="1137461180" sldId="259"/>
        </pc:sldMkLst>
        <pc:spChg chg="mod">
          <ac:chgData name="Szilágyi Levente" userId="S::szilagyilevente@turr.hu::de557fcb-acc1-43e3-92b7-9caa399905b2" providerId="AD" clId="Web-{C4C4C404-9284-0481-89BC-87A4EEEB8966}" dt="2022-02-21T16:25:50.244" v="59" actId="14100"/>
          <ac:spMkLst>
            <pc:docMk/>
            <pc:sldMk cId="1137461180" sldId="259"/>
            <ac:spMk id="2" creationId="{AE1FC973-377B-4703-BA78-180AB251AD72}"/>
          </ac:spMkLst>
        </pc:spChg>
        <pc:spChg chg="mod">
          <ac:chgData name="Szilágyi Levente" userId="S::szilagyilevente@turr.hu::de557fcb-acc1-43e3-92b7-9caa399905b2" providerId="AD" clId="Web-{C4C4C404-9284-0481-89BC-87A4EEEB8966}" dt="2022-02-21T16:27:13.324" v="78" actId="20577"/>
          <ac:spMkLst>
            <pc:docMk/>
            <pc:sldMk cId="1137461180" sldId="259"/>
            <ac:spMk id="3" creationId="{1CC55809-8B4C-422E-B7DA-2FB279DC60C4}"/>
          </ac:spMkLst>
        </pc:spChg>
        <pc:picChg chg="add mod">
          <ac:chgData name="Szilágyi Levente" userId="S::szilagyilevente@turr.hu::de557fcb-acc1-43e3-92b7-9caa399905b2" providerId="AD" clId="Web-{C4C4C404-9284-0481-89BC-87A4EEEB8966}" dt="2022-02-21T16:27:08.777" v="77" actId="14100"/>
          <ac:picMkLst>
            <pc:docMk/>
            <pc:sldMk cId="1137461180" sldId="259"/>
            <ac:picMk id="4" creationId="{96472387-DC22-4689-92DC-B7385CD73C6F}"/>
          </ac:picMkLst>
        </pc:picChg>
      </pc:sldChg>
      <pc:sldChg chg="addSp delSp modSp">
        <pc:chgData name="Szilágyi Levente" userId="S::szilagyilevente@turr.hu::de557fcb-acc1-43e3-92b7-9caa399905b2" providerId="AD" clId="Web-{C4C4C404-9284-0481-89BC-87A4EEEB8966}" dt="2022-02-21T16:27:00.386" v="75" actId="14100"/>
        <pc:sldMkLst>
          <pc:docMk/>
          <pc:sldMk cId="3778799205" sldId="260"/>
        </pc:sldMkLst>
        <pc:spChg chg="mod">
          <ac:chgData name="Szilágyi Levente" userId="S::szilagyilevente@turr.hu::de557fcb-acc1-43e3-92b7-9caa399905b2" providerId="AD" clId="Web-{C4C4C404-9284-0481-89BC-87A4EEEB8966}" dt="2022-02-21T16:26:16.917" v="68" actId="14100"/>
          <ac:spMkLst>
            <pc:docMk/>
            <pc:sldMk cId="3778799205" sldId="260"/>
            <ac:spMk id="2" creationId="{4992DD01-CFE5-4265-AA16-21756561ED5A}"/>
          </ac:spMkLst>
        </pc:spChg>
        <pc:spChg chg="del">
          <ac:chgData name="Szilágyi Levente" userId="S::szilagyilevente@turr.hu::de557fcb-acc1-43e3-92b7-9caa399905b2" providerId="AD" clId="Web-{C4C4C404-9284-0481-89BC-87A4EEEB8966}" dt="2022-02-21T16:26:09.541" v="65"/>
          <ac:spMkLst>
            <pc:docMk/>
            <pc:sldMk cId="3778799205" sldId="260"/>
            <ac:spMk id="3" creationId="{16CA2E6C-55D5-4DE3-8028-F68102BF7666}"/>
          </ac:spMkLst>
        </pc:spChg>
        <pc:picChg chg="add mod">
          <ac:chgData name="Szilágyi Levente" userId="S::szilagyilevente@turr.hu::de557fcb-acc1-43e3-92b7-9caa399905b2" providerId="AD" clId="Web-{C4C4C404-9284-0481-89BC-87A4EEEB8966}" dt="2022-02-21T16:27:00.386" v="75" actId="14100"/>
          <ac:picMkLst>
            <pc:docMk/>
            <pc:sldMk cId="3778799205" sldId="260"/>
            <ac:picMk id="4" creationId="{B8BFB841-86B2-49F5-9C78-4AB7D728F6D6}"/>
          </ac:picMkLst>
        </pc:picChg>
      </pc:sldChg>
      <pc:sldChg chg="del">
        <pc:chgData name="Szilágyi Levente" userId="S::szilagyilevente@turr.hu::de557fcb-acc1-43e3-92b7-9caa399905b2" providerId="AD" clId="Web-{C4C4C404-9284-0481-89BC-87A4EEEB8966}" dt="2022-02-21T16:11:12.144" v="3"/>
        <pc:sldMkLst>
          <pc:docMk/>
          <pc:sldMk cId="2518428112" sldId="261"/>
        </pc:sldMkLst>
      </pc:sldChg>
      <pc:sldChg chg="addSp delSp modSp">
        <pc:chgData name="Szilágyi Levente" userId="S::szilagyilevente@turr.hu::de557fcb-acc1-43e3-92b7-9caa399905b2" providerId="AD" clId="Web-{C4C4C404-9284-0481-89BC-87A4EEEB8966}" dt="2022-02-21T16:32:05.972" v="119" actId="14100"/>
        <pc:sldMkLst>
          <pc:docMk/>
          <pc:sldMk cId="1829770102" sldId="262"/>
        </pc:sldMkLst>
        <pc:spChg chg="mod">
          <ac:chgData name="Szilágyi Levente" userId="S::szilagyilevente@turr.hu::de557fcb-acc1-43e3-92b7-9caa399905b2" providerId="AD" clId="Web-{C4C4C404-9284-0481-89BC-87A4EEEB8966}" dt="2022-02-21T16:14:24.586" v="25" actId="20577"/>
          <ac:spMkLst>
            <pc:docMk/>
            <pc:sldMk cId="1829770102" sldId="262"/>
            <ac:spMk id="2" creationId="{4078A6EC-2790-4CFD-9446-78F7A97DF6EA}"/>
          </ac:spMkLst>
        </pc:spChg>
        <pc:spChg chg="del">
          <ac:chgData name="Szilágyi Levente" userId="S::szilagyilevente@turr.hu::de557fcb-acc1-43e3-92b7-9caa399905b2" providerId="AD" clId="Web-{C4C4C404-9284-0481-89BC-87A4EEEB8966}" dt="2022-02-21T16:14:08.929" v="18"/>
          <ac:spMkLst>
            <pc:docMk/>
            <pc:sldMk cId="1829770102" sldId="262"/>
            <ac:spMk id="3" creationId="{B3D33186-0552-4988-B931-8AD2F1A9FB43}"/>
          </ac:spMkLst>
        </pc:spChg>
        <pc:picChg chg="add mod">
          <ac:chgData name="Szilágyi Levente" userId="S::szilagyilevente@turr.hu::de557fcb-acc1-43e3-92b7-9caa399905b2" providerId="AD" clId="Web-{C4C4C404-9284-0481-89BC-87A4EEEB8966}" dt="2022-02-21T16:31:59.878" v="117" actId="14100"/>
          <ac:picMkLst>
            <pc:docMk/>
            <pc:sldMk cId="1829770102" sldId="262"/>
            <ac:picMk id="4" creationId="{D5E2220A-F701-4F96-BF27-AED4BFF9FAE0}"/>
          </ac:picMkLst>
        </pc:picChg>
        <pc:picChg chg="add mod">
          <ac:chgData name="Szilágyi Levente" userId="S::szilagyilevente@turr.hu::de557fcb-acc1-43e3-92b7-9caa399905b2" providerId="AD" clId="Web-{C4C4C404-9284-0481-89BC-87A4EEEB8966}" dt="2022-02-21T16:32:05.972" v="119" actId="14100"/>
          <ac:picMkLst>
            <pc:docMk/>
            <pc:sldMk cId="1829770102" sldId="262"/>
            <ac:picMk id="6" creationId="{4A72979F-70EC-4071-9289-4E513D54A753}"/>
          </ac:picMkLst>
        </pc:picChg>
      </pc:sldChg>
      <pc:sldChg chg="del">
        <pc:chgData name="Szilágyi Levente" userId="S::szilagyilevente@turr.hu::de557fcb-acc1-43e3-92b7-9caa399905b2" providerId="AD" clId="Web-{C4C4C404-9284-0481-89BC-87A4EEEB8966}" dt="2022-02-21T16:21:42.316" v="51"/>
        <pc:sldMkLst>
          <pc:docMk/>
          <pc:sldMk cId="2982897466" sldId="264"/>
        </pc:sldMkLst>
      </pc:sldChg>
      <pc:sldChg chg="addSp modSp new">
        <pc:chgData name="Szilágyi Levente" userId="S::szilagyilevente@turr.hu::de557fcb-acc1-43e3-92b7-9caa399905b2" providerId="AD" clId="Web-{C4C4C404-9284-0481-89BC-87A4EEEB8966}" dt="2022-02-21T16:30:39.064" v="110" actId="14100"/>
        <pc:sldMkLst>
          <pc:docMk/>
          <pc:sldMk cId="1164099554" sldId="265"/>
        </pc:sldMkLst>
        <pc:spChg chg="mod">
          <ac:chgData name="Szilágyi Levente" userId="S::szilagyilevente@turr.hu::de557fcb-acc1-43e3-92b7-9caa399905b2" providerId="AD" clId="Web-{C4C4C404-9284-0481-89BC-87A4EEEB8966}" dt="2022-02-21T16:27:40.278" v="84" actId="14100"/>
          <ac:spMkLst>
            <pc:docMk/>
            <pc:sldMk cId="1164099554" sldId="265"/>
            <ac:spMk id="2" creationId="{2C4389C5-2984-4442-A535-5C9848C8CAD5}"/>
          </ac:spMkLst>
        </pc:spChg>
        <pc:spChg chg="mod">
          <ac:chgData name="Szilágyi Levente" userId="S::szilagyilevente@turr.hu::de557fcb-acc1-43e3-92b7-9caa399905b2" providerId="AD" clId="Web-{C4C4C404-9284-0481-89BC-87A4EEEB8966}" dt="2022-02-21T16:30:39.064" v="110" actId="14100"/>
          <ac:spMkLst>
            <pc:docMk/>
            <pc:sldMk cId="1164099554" sldId="265"/>
            <ac:spMk id="3" creationId="{9B718EF8-CE0E-4C4A-A889-E79BE672A75B}"/>
          </ac:spMkLst>
        </pc:spChg>
        <pc:picChg chg="add ord">
          <ac:chgData name="Szilágyi Levente" userId="S::szilagyilevente@turr.hu::de557fcb-acc1-43e3-92b7-9caa399905b2" providerId="AD" clId="Web-{C4C4C404-9284-0481-89BC-87A4EEEB8966}" dt="2022-02-21T16:11:08.425" v="2"/>
          <ac:picMkLst>
            <pc:docMk/>
            <pc:sldMk cId="1164099554" sldId="265"/>
            <ac:picMk id="5" creationId="{9AEBBF84-924B-4506-B789-ED517DC8D239}"/>
          </ac:picMkLst>
        </pc:picChg>
        <pc:picChg chg="add mod">
          <ac:chgData name="Szilágyi Levente" userId="S::szilagyilevente@turr.hu::de557fcb-acc1-43e3-92b7-9caa399905b2" providerId="AD" clId="Web-{C4C4C404-9284-0481-89BC-87A4EEEB8966}" dt="2022-02-21T16:29:54.860" v="101" actId="14100"/>
          <ac:picMkLst>
            <pc:docMk/>
            <pc:sldMk cId="1164099554" sldId="265"/>
            <ac:picMk id="6" creationId="{12A1DD04-2732-42FD-86E7-719AEF236375}"/>
          </ac:picMkLst>
        </pc:picChg>
        <pc:picChg chg="add mod">
          <ac:chgData name="Szilágyi Levente" userId="S::szilagyilevente@turr.hu::de557fcb-acc1-43e3-92b7-9caa399905b2" providerId="AD" clId="Web-{C4C4C404-9284-0481-89BC-87A4EEEB8966}" dt="2022-02-21T16:30:18.016" v="105" actId="1076"/>
          <ac:picMkLst>
            <pc:docMk/>
            <pc:sldMk cId="1164099554" sldId="265"/>
            <ac:picMk id="7" creationId="{EBDD250A-B0A1-4929-BD67-2895F433BA25}"/>
          </ac:picMkLst>
        </pc:picChg>
        <pc:picChg chg="add mod">
          <ac:chgData name="Szilágyi Levente" userId="S::szilagyilevente@turr.hu::de557fcb-acc1-43e3-92b7-9caa399905b2" providerId="AD" clId="Web-{C4C4C404-9284-0481-89BC-87A4EEEB8966}" dt="2022-02-21T16:29:46.047" v="98" actId="14100"/>
          <ac:picMkLst>
            <pc:docMk/>
            <pc:sldMk cId="1164099554" sldId="265"/>
            <ac:picMk id="8" creationId="{A2A4BC4C-4DD0-4801-A06E-5D7309F697B3}"/>
          </ac:picMkLst>
        </pc:picChg>
        <pc:picChg chg="add mod">
          <ac:chgData name="Szilágyi Levente" userId="S::szilagyilevente@turr.hu::de557fcb-acc1-43e3-92b7-9caa399905b2" providerId="AD" clId="Web-{C4C4C404-9284-0481-89BC-87A4EEEB8966}" dt="2022-02-21T16:29:36.031" v="96" actId="14100"/>
          <ac:picMkLst>
            <pc:docMk/>
            <pc:sldMk cId="1164099554" sldId="265"/>
            <ac:picMk id="9" creationId="{FD4A8D40-EA53-4CCD-8D35-442D77B5D795}"/>
          </ac:picMkLst>
        </pc:picChg>
        <pc:picChg chg="add mod">
          <ac:chgData name="Szilágyi Levente" userId="S::szilagyilevente@turr.hu::de557fcb-acc1-43e3-92b7-9caa399905b2" providerId="AD" clId="Web-{C4C4C404-9284-0481-89BC-87A4EEEB8966}" dt="2022-02-21T16:30:34.064" v="108" actId="14100"/>
          <ac:picMkLst>
            <pc:docMk/>
            <pc:sldMk cId="1164099554" sldId="265"/>
            <ac:picMk id="10" creationId="{104AF78E-279E-4589-8759-9BF800580F7F}"/>
          </ac:picMkLst>
        </pc:picChg>
      </pc:sldChg>
    </pc:docChg>
  </pc:docChgLst>
  <pc:docChgLst>
    <pc:chgData name="Szilágyi Levente" userId="S::szilagyilevente@turr.hu::de557fcb-acc1-43e3-92b7-9caa399905b2" providerId="AD" clId="Web-{D54066A3-301F-3233-F15F-5831BED39DBB}"/>
    <pc:docChg chg="addSld delSld modSld modMainMaster">
      <pc:chgData name="Szilágyi Levente" userId="S::szilagyilevente@turr.hu::de557fcb-acc1-43e3-92b7-9caa399905b2" providerId="AD" clId="Web-{D54066A3-301F-3233-F15F-5831BED39DBB}" dt="2022-02-21T16:10:17.050" v="142"/>
      <pc:docMkLst>
        <pc:docMk/>
      </pc:docMkLst>
      <pc:sldChg chg="addSp delSp modSp mod setBg">
        <pc:chgData name="Szilágyi Levente" userId="S::szilagyilevente@turr.hu::de557fcb-acc1-43e3-92b7-9caa399905b2" providerId="AD" clId="Web-{D54066A3-301F-3233-F15F-5831BED39DBB}" dt="2022-02-21T15:43:09.235" v="35"/>
        <pc:sldMkLst>
          <pc:docMk/>
          <pc:sldMk cId="4266748471" sldId="256"/>
        </pc:sldMkLst>
        <pc:spChg chg="mod ord">
          <ac:chgData name="Szilágyi Levente" userId="S::szilagyilevente@turr.hu::de557fcb-acc1-43e3-92b7-9caa399905b2" providerId="AD" clId="Web-{D54066A3-301F-3233-F15F-5831BED39DBB}" dt="2022-02-21T15:36:26.523" v="29"/>
          <ac:spMkLst>
            <pc:docMk/>
            <pc:sldMk cId="4266748471" sldId="256"/>
            <ac:spMk id="2" creationId="{00000000-0000-0000-0000-000000000000}"/>
          </ac:spMkLst>
        </pc:spChg>
        <pc:spChg chg="del">
          <ac:chgData name="Szilágyi Levente" userId="S::szilagyilevente@turr.hu::de557fcb-acc1-43e3-92b7-9caa399905b2" providerId="AD" clId="Web-{D54066A3-301F-3233-F15F-5831BED39DBB}" dt="2022-02-21T15:30:06.796" v="0"/>
          <ac:spMkLst>
            <pc:docMk/>
            <pc:sldMk cId="4266748471" sldId="256"/>
            <ac:spMk id="3" creationId="{00000000-0000-0000-0000-000000000000}"/>
          </ac:spMkLst>
        </pc:spChg>
        <pc:spChg chg="add">
          <ac:chgData name="Szilágyi Levente" userId="S::szilagyilevente@turr.hu::de557fcb-acc1-43e3-92b7-9caa399905b2" providerId="AD" clId="Web-{D54066A3-301F-3233-F15F-5831BED39DBB}" dt="2022-02-21T15:36:26.523" v="29"/>
          <ac:spMkLst>
            <pc:docMk/>
            <pc:sldMk cId="4266748471" sldId="256"/>
            <ac:spMk id="9" creationId="{C1DD1A8A-57D5-4A81-AD04-532B043C5611}"/>
          </ac:spMkLst>
        </pc:spChg>
        <pc:spChg chg="add">
          <ac:chgData name="Szilágyi Levente" userId="S::szilagyilevente@turr.hu::de557fcb-acc1-43e3-92b7-9caa399905b2" providerId="AD" clId="Web-{D54066A3-301F-3233-F15F-5831BED39DBB}" dt="2022-02-21T15:36:26.523" v="29"/>
          <ac:spMkLst>
            <pc:docMk/>
            <pc:sldMk cId="4266748471" sldId="256"/>
            <ac:spMk id="11" creationId="{007891EC-4501-44ED-A8C8-B11B6DB767AB}"/>
          </ac:spMkLst>
        </pc:spChg>
        <pc:picChg chg="add mod">
          <ac:chgData name="Szilágyi Levente" userId="S::szilagyilevente@turr.hu::de557fcb-acc1-43e3-92b7-9caa399905b2" providerId="AD" clId="Web-{D54066A3-301F-3233-F15F-5831BED39DBB}" dt="2022-02-21T15:36:26.523" v="29"/>
          <ac:picMkLst>
            <pc:docMk/>
            <pc:sldMk cId="4266748471" sldId="256"/>
            <ac:picMk id="4" creationId="{EF62B070-AC8D-41E2-8AFC-109FC77FAEE1}"/>
          </ac:picMkLst>
        </pc:picChg>
      </pc:sldChg>
      <pc:sldChg chg="addSp delSp modSp new mod">
        <pc:chgData name="Szilágyi Levente" userId="S::szilagyilevente@turr.hu::de557fcb-acc1-43e3-92b7-9caa399905b2" providerId="AD" clId="Web-{D54066A3-301F-3233-F15F-5831BED39DBB}" dt="2022-02-21T15:58:26.082" v="88" actId="14100"/>
        <pc:sldMkLst>
          <pc:docMk/>
          <pc:sldMk cId="3071361467" sldId="257"/>
        </pc:sldMkLst>
        <pc:spChg chg="mod">
          <ac:chgData name="Szilágyi Levente" userId="S::szilagyilevente@turr.hu::de557fcb-acc1-43e3-92b7-9caa399905b2" providerId="AD" clId="Web-{D54066A3-301F-3233-F15F-5831BED39DBB}" dt="2022-02-21T15:31:28.876" v="5" actId="20577"/>
          <ac:spMkLst>
            <pc:docMk/>
            <pc:sldMk cId="3071361467" sldId="257"/>
            <ac:spMk id="2" creationId="{D3CC2021-309D-4B0A-B7A3-7A22CFAED8CC}"/>
          </ac:spMkLst>
        </pc:spChg>
        <pc:spChg chg="mod">
          <ac:chgData name="Szilágyi Levente" userId="S::szilagyilevente@turr.hu::de557fcb-acc1-43e3-92b7-9caa399905b2" providerId="AD" clId="Web-{D54066A3-301F-3233-F15F-5831BED39DBB}" dt="2022-02-21T15:58:26.082" v="88" actId="14100"/>
          <ac:spMkLst>
            <pc:docMk/>
            <pc:sldMk cId="3071361467" sldId="257"/>
            <ac:spMk id="3" creationId="{2E9A4893-1D9A-4DAD-AF1B-D133DB7730BA}"/>
          </ac:spMkLst>
        </pc:spChg>
        <pc:spChg chg="add del">
          <ac:chgData name="Szilágyi Levente" userId="S::szilagyilevente@turr.hu::de557fcb-acc1-43e3-92b7-9caa399905b2" providerId="AD" clId="Web-{D54066A3-301F-3233-F15F-5831BED39DBB}" dt="2022-02-21T15:37:08.711" v="31"/>
          <ac:spMkLst>
            <pc:docMk/>
            <pc:sldMk cId="3071361467" sldId="257"/>
            <ac:spMk id="4" creationId="{643794BA-4842-4A04-AD94-DF7DA4032642}"/>
          </ac:spMkLst>
        </pc:spChg>
        <pc:spChg chg="add del">
          <ac:chgData name="Szilágyi Levente" userId="S::szilagyilevente@turr.hu::de557fcb-acc1-43e3-92b7-9caa399905b2" providerId="AD" clId="Web-{D54066A3-301F-3233-F15F-5831BED39DBB}" dt="2022-02-21T15:43:41.282" v="39"/>
          <ac:spMkLst>
            <pc:docMk/>
            <pc:sldMk cId="3071361467" sldId="257"/>
            <ac:spMk id="5" creationId="{A66B8CD8-B8E5-4E88-9A1C-5D4036853E81}"/>
          </ac:spMkLst>
        </pc:spChg>
        <pc:picChg chg="add mod ord">
          <ac:chgData name="Szilágyi Levente" userId="S::szilagyilevente@turr.hu::de557fcb-acc1-43e3-92b7-9caa399905b2" providerId="AD" clId="Web-{D54066A3-301F-3233-F15F-5831BED39DBB}" dt="2022-02-21T15:58:13.988" v="84" actId="1076"/>
          <ac:picMkLst>
            <pc:docMk/>
            <pc:sldMk cId="3071361467" sldId="257"/>
            <ac:picMk id="7" creationId="{E1E508AA-8F52-4C76-8F32-C36CC650A282}"/>
          </ac:picMkLst>
        </pc:picChg>
      </pc:sldChg>
      <pc:sldChg chg="addSp delSp modSp new mod">
        <pc:chgData name="Szilágyi Levente" userId="S::szilagyilevente@turr.hu::de557fcb-acc1-43e3-92b7-9caa399905b2" providerId="AD" clId="Web-{D54066A3-301F-3233-F15F-5831BED39DBB}" dt="2022-02-21T16:01:29.742" v="113" actId="20577"/>
        <pc:sldMkLst>
          <pc:docMk/>
          <pc:sldMk cId="3574787894" sldId="258"/>
        </pc:sldMkLst>
        <pc:spChg chg="del">
          <ac:chgData name="Szilágyi Levente" userId="S::szilagyilevente@turr.hu::de557fcb-acc1-43e3-92b7-9caa399905b2" providerId="AD" clId="Web-{D54066A3-301F-3233-F15F-5831BED39DBB}" dt="2022-02-21T15:59:26.771" v="93"/>
          <ac:spMkLst>
            <pc:docMk/>
            <pc:sldMk cId="3574787894" sldId="258"/>
            <ac:spMk id="2" creationId="{A37083BD-EE42-41CE-B56E-6E390E979EB0}"/>
          </ac:spMkLst>
        </pc:spChg>
        <pc:spChg chg="mod">
          <ac:chgData name="Szilágyi Levente" userId="S::szilagyilevente@turr.hu::de557fcb-acc1-43e3-92b7-9caa399905b2" providerId="AD" clId="Web-{D54066A3-301F-3233-F15F-5831BED39DBB}" dt="2022-02-21T16:01:29.742" v="113" actId="20577"/>
          <ac:spMkLst>
            <pc:docMk/>
            <pc:sldMk cId="3574787894" sldId="258"/>
            <ac:spMk id="3" creationId="{95922FF4-097F-4F5A-A43E-138BA18AE4AC}"/>
          </ac:spMkLst>
        </pc:spChg>
        <pc:spChg chg="add del">
          <ac:chgData name="Szilágyi Levente" userId="S::szilagyilevente@turr.hu::de557fcb-acc1-43e3-92b7-9caa399905b2" providerId="AD" clId="Web-{D54066A3-301F-3233-F15F-5831BED39DBB}" dt="2022-02-21T15:43:59.579" v="41"/>
          <ac:spMkLst>
            <pc:docMk/>
            <pc:sldMk cId="3574787894" sldId="258"/>
            <ac:spMk id="4" creationId="{56326CE4-09E8-4F0C-947A-BE0AB3C93689}"/>
          </ac:spMkLst>
        </pc:spChg>
        <pc:picChg chg="add ord">
          <ac:chgData name="Szilágyi Levente" userId="S::szilagyilevente@turr.hu::de557fcb-acc1-43e3-92b7-9caa399905b2" providerId="AD" clId="Web-{D54066A3-301F-3233-F15F-5831BED39DBB}" dt="2022-02-21T15:44:21.174" v="45"/>
          <ac:picMkLst>
            <pc:docMk/>
            <pc:sldMk cId="3574787894" sldId="258"/>
            <ac:picMk id="6" creationId="{CBC1B5D6-362C-4B2A-ACB0-E5D62A7B3B16}"/>
          </ac:picMkLst>
        </pc:picChg>
      </pc:sldChg>
      <pc:sldChg chg="addSp modSp new mod">
        <pc:chgData name="Szilágyi Levente" userId="S::szilagyilevente@turr.hu::de557fcb-acc1-43e3-92b7-9caa399905b2" providerId="AD" clId="Web-{D54066A3-301F-3233-F15F-5831BED39DBB}" dt="2022-02-21T16:04:55.871" v="128" actId="20577"/>
        <pc:sldMkLst>
          <pc:docMk/>
          <pc:sldMk cId="1137461180" sldId="259"/>
        </pc:sldMkLst>
        <pc:spChg chg="mod">
          <ac:chgData name="Szilágyi Levente" userId="S::szilagyilevente@turr.hu::de557fcb-acc1-43e3-92b7-9caa399905b2" providerId="AD" clId="Web-{D54066A3-301F-3233-F15F-5831BED39DBB}" dt="2022-02-21T15:33:31.910" v="9" actId="20577"/>
          <ac:spMkLst>
            <pc:docMk/>
            <pc:sldMk cId="1137461180" sldId="259"/>
            <ac:spMk id="2" creationId="{AE1FC973-377B-4703-BA78-180AB251AD72}"/>
          </ac:spMkLst>
        </pc:spChg>
        <pc:spChg chg="mod">
          <ac:chgData name="Szilágyi Levente" userId="S::szilagyilevente@turr.hu::de557fcb-acc1-43e3-92b7-9caa399905b2" providerId="AD" clId="Web-{D54066A3-301F-3233-F15F-5831BED39DBB}" dt="2022-02-21T16:04:55.871" v="128" actId="20577"/>
          <ac:spMkLst>
            <pc:docMk/>
            <pc:sldMk cId="1137461180" sldId="259"/>
            <ac:spMk id="3" creationId="{1CC55809-8B4C-422E-B7DA-2FB279DC60C4}"/>
          </ac:spMkLst>
        </pc:spChg>
        <pc:picChg chg="add ord">
          <ac:chgData name="Szilágyi Levente" userId="S::szilagyilevente@turr.hu::de557fcb-acc1-43e3-92b7-9caa399905b2" providerId="AD" clId="Web-{D54066A3-301F-3233-F15F-5831BED39DBB}" dt="2022-02-21T15:44:15.908" v="44"/>
          <ac:picMkLst>
            <pc:docMk/>
            <pc:sldMk cId="1137461180" sldId="259"/>
            <ac:picMk id="5" creationId="{B0D03C45-3CF9-4CB8-99B5-4DB933E40824}"/>
          </ac:picMkLst>
        </pc:picChg>
      </pc:sldChg>
      <pc:sldChg chg="addSp modSp new mod">
        <pc:chgData name="Szilágyi Levente" userId="S::szilagyilevente@turr.hu::de557fcb-acc1-43e3-92b7-9caa399905b2" providerId="AD" clId="Web-{D54066A3-301F-3233-F15F-5831BED39DBB}" dt="2022-02-21T16:09:26.533" v="137" actId="20577"/>
        <pc:sldMkLst>
          <pc:docMk/>
          <pc:sldMk cId="3778799205" sldId="260"/>
        </pc:sldMkLst>
        <pc:spChg chg="mod">
          <ac:chgData name="Szilágyi Levente" userId="S::szilagyilevente@turr.hu::de557fcb-acc1-43e3-92b7-9caa399905b2" providerId="AD" clId="Web-{D54066A3-301F-3233-F15F-5831BED39DBB}" dt="2022-02-21T16:09:16.502" v="134" actId="20577"/>
          <ac:spMkLst>
            <pc:docMk/>
            <pc:sldMk cId="3778799205" sldId="260"/>
            <ac:spMk id="2" creationId="{4992DD01-CFE5-4265-AA16-21756561ED5A}"/>
          </ac:spMkLst>
        </pc:spChg>
        <pc:spChg chg="mod">
          <ac:chgData name="Szilágyi Levente" userId="S::szilagyilevente@turr.hu::de557fcb-acc1-43e3-92b7-9caa399905b2" providerId="AD" clId="Web-{D54066A3-301F-3233-F15F-5831BED39DBB}" dt="2022-02-21T16:09:26.533" v="137" actId="20577"/>
          <ac:spMkLst>
            <pc:docMk/>
            <pc:sldMk cId="3778799205" sldId="260"/>
            <ac:spMk id="3" creationId="{16CA2E6C-55D5-4DE3-8028-F68102BF7666}"/>
          </ac:spMkLst>
        </pc:spChg>
        <pc:picChg chg="add ord">
          <ac:chgData name="Szilágyi Levente" userId="S::szilagyilevente@turr.hu::de557fcb-acc1-43e3-92b7-9caa399905b2" providerId="AD" clId="Web-{D54066A3-301F-3233-F15F-5831BED39DBB}" dt="2022-02-21T15:45:11.831" v="53"/>
          <ac:picMkLst>
            <pc:docMk/>
            <pc:sldMk cId="3778799205" sldId="260"/>
            <ac:picMk id="5" creationId="{1678B784-1172-46A5-B554-03E7D3195817}"/>
          </ac:picMkLst>
        </pc:picChg>
      </pc:sldChg>
      <pc:sldChg chg="addSp delSp modSp new mod">
        <pc:chgData name="Szilágyi Levente" userId="S::szilagyilevente@turr.hu::de557fcb-acc1-43e3-92b7-9caa399905b2" providerId="AD" clId="Web-{D54066A3-301F-3233-F15F-5831BED39DBB}" dt="2022-02-21T16:10:17.050" v="142"/>
        <pc:sldMkLst>
          <pc:docMk/>
          <pc:sldMk cId="2518428112" sldId="261"/>
        </pc:sldMkLst>
        <pc:spChg chg="mod">
          <ac:chgData name="Szilágyi Levente" userId="S::szilagyilevente@turr.hu::de557fcb-acc1-43e3-92b7-9caa399905b2" providerId="AD" clId="Web-{D54066A3-301F-3233-F15F-5831BED39DBB}" dt="2022-02-21T15:33:38.035" v="16" actId="20577"/>
          <ac:spMkLst>
            <pc:docMk/>
            <pc:sldMk cId="2518428112" sldId="261"/>
            <ac:spMk id="2" creationId="{D0C6F245-6AC0-4D86-9313-CDCF16AAA40A}"/>
          </ac:spMkLst>
        </pc:spChg>
        <pc:spChg chg="del">
          <ac:chgData name="Szilágyi Levente" userId="S::szilagyilevente@turr.hu::de557fcb-acc1-43e3-92b7-9caa399905b2" providerId="AD" clId="Web-{D54066A3-301F-3233-F15F-5831BED39DBB}" dt="2022-02-21T16:10:17.050" v="142"/>
          <ac:spMkLst>
            <pc:docMk/>
            <pc:sldMk cId="2518428112" sldId="261"/>
            <ac:spMk id="3" creationId="{85352628-2576-4C9E-84E3-EBA4AB05BF62}"/>
          </ac:spMkLst>
        </pc:spChg>
        <pc:picChg chg="add ord">
          <ac:chgData name="Szilágyi Levente" userId="S::szilagyilevente@turr.hu::de557fcb-acc1-43e3-92b7-9caa399905b2" providerId="AD" clId="Web-{D54066A3-301F-3233-F15F-5831BED39DBB}" dt="2022-02-21T15:45:05.425" v="52"/>
          <ac:picMkLst>
            <pc:docMk/>
            <pc:sldMk cId="2518428112" sldId="261"/>
            <ac:picMk id="5" creationId="{5ACCFA68-FC5D-410F-B670-44EE81AB2F72}"/>
          </ac:picMkLst>
        </pc:picChg>
      </pc:sldChg>
      <pc:sldChg chg="addSp modSp new mod">
        <pc:chgData name="Szilágyi Levente" userId="S::szilagyilevente@turr.hu::de557fcb-acc1-43e3-92b7-9caa399905b2" providerId="AD" clId="Web-{D54066A3-301F-3233-F15F-5831BED39DBB}" dt="2022-02-21T15:44:58.487" v="51"/>
        <pc:sldMkLst>
          <pc:docMk/>
          <pc:sldMk cId="1829770102" sldId="262"/>
        </pc:sldMkLst>
        <pc:picChg chg="add ord">
          <ac:chgData name="Szilágyi Levente" userId="S::szilagyilevente@turr.hu::de557fcb-acc1-43e3-92b7-9caa399905b2" providerId="AD" clId="Web-{D54066A3-301F-3233-F15F-5831BED39DBB}" dt="2022-02-21T15:44:58.487" v="51"/>
          <ac:picMkLst>
            <pc:docMk/>
            <pc:sldMk cId="1829770102" sldId="262"/>
            <ac:picMk id="5" creationId="{892A0068-503B-45E6-92C1-F7285B13E705}"/>
          </ac:picMkLst>
        </pc:picChg>
      </pc:sldChg>
      <pc:sldChg chg="addSp delSp modSp new mod modClrScheme chgLayout">
        <pc:chgData name="Szilágyi Levente" userId="S::szilagyilevente@turr.hu::de557fcb-acc1-43e3-92b7-9caa399905b2" providerId="AD" clId="Web-{D54066A3-301F-3233-F15F-5831BED39DBB}" dt="2022-02-21T15:44:51.596" v="50"/>
        <pc:sldMkLst>
          <pc:docMk/>
          <pc:sldMk cId="2142774016" sldId="263"/>
        </pc:sldMkLst>
        <pc:spChg chg="mod ord">
          <ac:chgData name="Szilágyi Levente" userId="S::szilagyilevente@turr.hu::de557fcb-acc1-43e3-92b7-9caa399905b2" providerId="AD" clId="Web-{D54066A3-301F-3233-F15F-5831BED39DBB}" dt="2022-02-21T15:34:50.287" v="26" actId="20577"/>
          <ac:spMkLst>
            <pc:docMk/>
            <pc:sldMk cId="2142774016" sldId="263"/>
            <ac:spMk id="2" creationId="{527C94C6-B51D-4936-B3DE-D4174F1FA393}"/>
          </ac:spMkLst>
        </pc:spChg>
        <pc:spChg chg="del mod ord">
          <ac:chgData name="Szilágyi Levente" userId="S::szilagyilevente@turr.hu::de557fcb-acc1-43e3-92b7-9caa399905b2" providerId="AD" clId="Web-{D54066A3-301F-3233-F15F-5831BED39DBB}" dt="2022-02-21T15:34:56.771" v="27"/>
          <ac:spMkLst>
            <pc:docMk/>
            <pc:sldMk cId="2142774016" sldId="263"/>
            <ac:spMk id="3" creationId="{7476941F-FD5E-4945-AC27-6915882025C8}"/>
          </ac:spMkLst>
        </pc:spChg>
        <pc:picChg chg="add ord">
          <ac:chgData name="Szilágyi Levente" userId="S::szilagyilevente@turr.hu::de557fcb-acc1-43e3-92b7-9caa399905b2" providerId="AD" clId="Web-{D54066A3-301F-3233-F15F-5831BED39DBB}" dt="2022-02-21T15:44:51.596" v="50"/>
          <ac:picMkLst>
            <pc:docMk/>
            <pc:sldMk cId="2142774016" sldId="263"/>
            <ac:picMk id="5" creationId="{5BDF1B13-5477-4DCC-BCBD-2B9C26D6EB0B}"/>
          </ac:picMkLst>
        </pc:picChg>
      </pc:sldChg>
      <pc:sldChg chg="addSp delSp modSp new">
        <pc:chgData name="Szilágyi Levente" userId="S::szilagyilevente@turr.hu::de557fcb-acc1-43e3-92b7-9caa399905b2" providerId="AD" clId="Web-{D54066A3-301F-3233-F15F-5831BED39DBB}" dt="2022-02-21T16:03:10.854" v="119"/>
        <pc:sldMkLst>
          <pc:docMk/>
          <pc:sldMk cId="2982897466" sldId="264"/>
        </pc:sldMkLst>
        <pc:spChg chg="mod">
          <ac:chgData name="Szilágyi Levente" userId="S::szilagyilevente@turr.hu::de557fcb-acc1-43e3-92b7-9caa399905b2" providerId="AD" clId="Web-{D54066A3-301F-3233-F15F-5831BED39DBB}" dt="2022-02-21T16:02:59.494" v="116" actId="20577"/>
          <ac:spMkLst>
            <pc:docMk/>
            <pc:sldMk cId="2982897466" sldId="264"/>
            <ac:spMk id="2" creationId="{7C305018-62E6-44E2-A458-24A87C92F6D6}"/>
          </ac:spMkLst>
        </pc:spChg>
        <pc:spChg chg="del">
          <ac:chgData name="Szilágyi Levente" userId="S::szilagyilevente@turr.hu::de557fcb-acc1-43e3-92b7-9caa399905b2" providerId="AD" clId="Web-{D54066A3-301F-3233-F15F-5831BED39DBB}" dt="2022-02-21T16:03:03.213" v="117"/>
          <ac:spMkLst>
            <pc:docMk/>
            <pc:sldMk cId="2982897466" sldId="264"/>
            <ac:spMk id="3" creationId="{8C1942FA-DA2A-4B74-A3BE-D150739704D8}"/>
          </ac:spMkLst>
        </pc:spChg>
        <pc:picChg chg="add ord">
          <ac:chgData name="Szilágyi Levente" userId="S::szilagyilevente@turr.hu::de557fcb-acc1-43e3-92b7-9caa399905b2" providerId="AD" clId="Web-{D54066A3-301F-3233-F15F-5831BED39DBB}" dt="2022-02-21T16:03:10.854" v="119"/>
          <ac:picMkLst>
            <pc:docMk/>
            <pc:sldMk cId="2982897466" sldId="264"/>
            <ac:picMk id="5" creationId="{FEA5E3C4-5905-4F28-B68F-120B3B2DCC4A}"/>
          </ac:picMkLst>
        </pc:picChg>
      </pc:sldChg>
      <pc:sldChg chg="addSp modSp new del">
        <pc:chgData name="Szilágyi Levente" userId="S::szilagyilevente@turr.hu::de557fcb-acc1-43e3-92b7-9caa399905b2" providerId="AD" clId="Web-{D54066A3-301F-3233-F15F-5831BED39DBB}" dt="2022-02-21T16:10:10.019" v="141"/>
        <pc:sldMkLst>
          <pc:docMk/>
          <pc:sldMk cId="3269672711" sldId="265"/>
        </pc:sldMkLst>
        <pc:picChg chg="add ord">
          <ac:chgData name="Szilágyi Levente" userId="S::szilagyilevente@turr.hu::de557fcb-acc1-43e3-92b7-9caa399905b2" providerId="AD" clId="Web-{D54066A3-301F-3233-F15F-5831BED39DBB}" dt="2022-02-21T16:09:43.768" v="140"/>
          <ac:picMkLst>
            <pc:docMk/>
            <pc:sldMk cId="3269672711" sldId="265"/>
            <ac:picMk id="5" creationId="{AF9FFF6A-FC84-4824-8865-AE13379AFE36}"/>
          </ac:picMkLst>
        </pc:picChg>
      </pc:sldChg>
      <pc:sldMasterChg chg="mod setBg modSldLayout">
        <pc:chgData name="Szilágyi Levente" userId="S::szilagyilevente@turr.hu::de557fcb-acc1-43e3-92b7-9caa399905b2" providerId="AD" clId="Web-{D54066A3-301F-3233-F15F-5831BED39DBB}" dt="2022-02-21T15:43:09.235" v="35"/>
        <pc:sldMasterMkLst>
          <pc:docMk/>
          <pc:sldMasterMk cId="798062927" sldId="2147483648"/>
        </pc:sldMasterMkLst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1331746569" sldId="2147483649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3810502996" sldId="2147483650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1356358126" sldId="2147483651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324695496" sldId="2147483652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3429168541" sldId="2147483653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3997832783" sldId="2147483654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1078127673" sldId="2147483655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2903084306" sldId="2147483656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1883066043" sldId="2147483657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1663091269" sldId="2147483658"/>
          </pc:sldLayoutMkLst>
        </pc:sldLayoutChg>
        <pc:sldLayoutChg chg="mod">
          <pc:chgData name="Szilágyi Levente" userId="S::szilagyilevente@turr.hu::de557fcb-acc1-43e3-92b7-9caa399905b2" providerId="AD" clId="Web-{D54066A3-301F-3233-F15F-5831BED39DBB}" dt="2022-02-21T15:43:09.235" v="35"/>
          <pc:sldLayoutMkLst>
            <pc:docMk/>
            <pc:sldMasterMk cId="798062927" sldId="2147483648"/>
            <pc:sldLayoutMk cId="1772255771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4" descr="A képen épület, padló, fából készült látható&#10;&#10;Automatikusan generált leírás">
            <a:extLst>
              <a:ext uri="{FF2B5EF4-FFF2-40B4-BE49-F238E27FC236}">
                <a16:creationId xmlns:a16="http://schemas.microsoft.com/office/drawing/2014/main" id="{EF62B070-AC8D-41E2-8AFC-109FC77FA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5" b="59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5200">
                <a:solidFill>
                  <a:srgbClr val="FFFFFF"/>
                </a:solidFill>
                <a:cs typeface="Calibri Light"/>
              </a:rPr>
              <a:t>Barkács Áruház</a:t>
            </a:r>
            <a:endParaRPr lang="hu-HU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4" descr="A képen épület, padló, fából készült látható&#10;&#10;Automatikusan generált leírás">
            <a:extLst>
              <a:ext uri="{FF2B5EF4-FFF2-40B4-BE49-F238E27FC236}">
                <a16:creationId xmlns:a16="http://schemas.microsoft.com/office/drawing/2014/main" id="{E1E508AA-8F52-4C76-8F32-C36CC650A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5" b="5989"/>
          <a:stretch/>
        </p:blipFill>
        <p:spPr>
          <a:xfrm>
            <a:off x="97595" y="10"/>
            <a:ext cx="1219199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3CC2021-309D-4B0A-B7A3-7A22CFA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365125"/>
            <a:ext cx="1687903" cy="1339940"/>
          </a:xfrm>
        </p:spPr>
        <p:txBody>
          <a:bodyPr/>
          <a:lstStyle/>
          <a:p>
            <a:r>
              <a:rPr lang="hu-HU" dirty="0">
                <a:cs typeface="Calibri Light"/>
              </a:rPr>
              <a:t>HTML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9A4893-1D9A-4DAD-AF1B-D133DB773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15" y="1825625"/>
            <a:ext cx="309688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3200" dirty="0">
                <a:cs typeface="Calibri"/>
              </a:rPr>
              <a:t>Főoldal:</a:t>
            </a:r>
          </a:p>
          <a:p>
            <a:r>
              <a:rPr lang="hu-HU" sz="3200" dirty="0">
                <a:cs typeface="Calibri"/>
              </a:rPr>
              <a:t>Különlegeségek</a:t>
            </a:r>
          </a:p>
          <a:p>
            <a:r>
              <a:rPr lang="hu-HU" sz="3200" dirty="0">
                <a:cs typeface="Calibri"/>
              </a:rPr>
              <a:t>Bükkfa oldal</a:t>
            </a:r>
          </a:p>
        </p:txBody>
      </p:sp>
      <p:pic>
        <p:nvPicPr>
          <p:cNvPr id="5" name="Kép 5" descr="A képen szöveg, mozdulatlan, boríték látható&#10;&#10;Automatikusan generált leírás">
            <a:extLst>
              <a:ext uri="{FF2B5EF4-FFF2-40B4-BE49-F238E27FC236}">
                <a16:creationId xmlns:a16="http://schemas.microsoft.com/office/drawing/2014/main" id="{29B14449-14C5-4A57-9771-B2641C63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97" y="1719921"/>
            <a:ext cx="8968595" cy="514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6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4" descr="A képen épület, padló, fából készült látható&#10;&#10;Automatikusan generált leírás">
            <a:extLst>
              <a:ext uri="{FF2B5EF4-FFF2-40B4-BE49-F238E27FC236}">
                <a16:creationId xmlns:a16="http://schemas.microsoft.com/office/drawing/2014/main" id="{CBC1B5D6-362C-4B2A-ACB0-E5D62A7B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5" b="59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922FF4-097F-4F5A-A43E-138BA18AE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51" y="373512"/>
            <a:ext cx="2909978" cy="1734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3600" dirty="0">
                <a:cs typeface="Calibri"/>
              </a:rPr>
              <a:t>Festékek:</a:t>
            </a:r>
            <a:endParaRPr lang="hu-HU" sz="3600">
              <a:cs typeface="Calibri"/>
            </a:endParaRPr>
          </a:p>
          <a:p>
            <a:r>
              <a:rPr lang="hu-HU" sz="3200" dirty="0">
                <a:cs typeface="Calibri"/>
              </a:rPr>
              <a:t>Színei</a:t>
            </a:r>
          </a:p>
          <a:p>
            <a:r>
              <a:rPr lang="hu-HU" sz="3200" dirty="0">
                <a:cs typeface="Calibri"/>
              </a:rPr>
              <a:t>Különlegesség</a:t>
            </a:r>
          </a:p>
        </p:txBody>
      </p:sp>
      <p:pic>
        <p:nvPicPr>
          <p:cNvPr id="2" name="Kép 3">
            <a:extLst>
              <a:ext uri="{FF2B5EF4-FFF2-40B4-BE49-F238E27FC236}">
                <a16:creationId xmlns:a16="http://schemas.microsoft.com/office/drawing/2014/main" id="{769A3244-4150-485D-8D84-E55E8D0F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250" y="1705545"/>
            <a:ext cx="9241764" cy="51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8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épület, padló, fából készült látható&#10;&#10;Automatikusan generált leírás">
            <a:extLst>
              <a:ext uri="{FF2B5EF4-FFF2-40B4-BE49-F238E27FC236}">
                <a16:creationId xmlns:a16="http://schemas.microsoft.com/office/drawing/2014/main" id="{B0D03C45-3CF9-4CB8-99B5-4DB933E40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5" b="59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E1FC973-377B-4703-BA78-180AB251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98" y="379502"/>
            <a:ext cx="1285336" cy="1325563"/>
          </a:xfrm>
        </p:spPr>
        <p:txBody>
          <a:bodyPr>
            <a:normAutofit/>
          </a:bodyPr>
          <a:lstStyle/>
          <a:p>
            <a:r>
              <a:rPr lang="hu-HU" sz="5400" dirty="0">
                <a:cs typeface="Calibri Light"/>
              </a:rPr>
              <a:t>CSS</a:t>
            </a:r>
            <a:endParaRPr lang="hu-HU" sz="5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C55809-8B4C-422E-B7DA-2FB279DC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98" y="1710606"/>
            <a:ext cx="2248619" cy="641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4000" dirty="0">
                <a:cs typeface="Calibri" panose="020F0502020204030204"/>
              </a:rPr>
              <a:t>Menüsor:</a:t>
            </a:r>
            <a:endParaRPr lang="hu-HU" sz="4000">
              <a:cs typeface="Calibri"/>
            </a:endParaRPr>
          </a:p>
          <a:p>
            <a:pPr marL="0" indent="0">
              <a:buNone/>
            </a:pPr>
            <a:endParaRPr lang="hu-HU" sz="3600" dirty="0">
              <a:cs typeface="Calibri" panose="020F0502020204030204"/>
            </a:endParaRPr>
          </a:p>
        </p:txBody>
      </p:sp>
      <p:pic>
        <p:nvPicPr>
          <p:cNvPr id="4" name="Kép 5" descr="A képen szöveg, padló, beltéri látható&#10;&#10;Automatikusan generált leírás">
            <a:extLst>
              <a:ext uri="{FF2B5EF4-FFF2-40B4-BE49-F238E27FC236}">
                <a16:creationId xmlns:a16="http://schemas.microsoft.com/office/drawing/2014/main" id="{96472387-DC22-4689-92DC-B7385CD7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64" y="1662412"/>
            <a:ext cx="9227386" cy="520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épület, padló, fából készült látható&#10;&#10;Automatikusan generált leírás">
            <a:extLst>
              <a:ext uri="{FF2B5EF4-FFF2-40B4-BE49-F238E27FC236}">
                <a16:creationId xmlns:a16="http://schemas.microsoft.com/office/drawing/2014/main" id="{1678B784-1172-46A5-B554-03E7D3195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5" b="59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992DD01-CFE5-4265-AA16-21756561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08695" cy="1339940"/>
          </a:xfrm>
        </p:spPr>
        <p:txBody>
          <a:bodyPr>
            <a:normAutofit/>
          </a:bodyPr>
          <a:lstStyle/>
          <a:p>
            <a:r>
              <a:rPr lang="hu-HU" sz="5400" dirty="0">
                <a:cs typeface="Calibri Light"/>
              </a:rPr>
              <a:t>Festékek</a:t>
            </a:r>
            <a:endParaRPr lang="hu-HU" sz="5400" dirty="0"/>
          </a:p>
        </p:txBody>
      </p:sp>
      <p:pic>
        <p:nvPicPr>
          <p:cNvPr id="4" name="Kép 5" descr="A képen szöveg, olló, beltéri, szerszám látható&#10;&#10;Automatikusan generált leírás">
            <a:extLst>
              <a:ext uri="{FF2B5EF4-FFF2-40B4-BE49-F238E27FC236}">
                <a16:creationId xmlns:a16="http://schemas.microsoft.com/office/drawing/2014/main" id="{B8BFB841-86B2-49F5-9C78-4AB7D728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137" y="1763054"/>
            <a:ext cx="9083613" cy="51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9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épület, padló, fából készült látható&#10;&#10;Automatikusan generált leírás">
            <a:extLst>
              <a:ext uri="{FF2B5EF4-FFF2-40B4-BE49-F238E27FC236}">
                <a16:creationId xmlns:a16="http://schemas.microsoft.com/office/drawing/2014/main" id="{9AEBBF84-924B-4506-B789-ED517DC8D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5" b="59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4389C5-2984-4442-A535-5C9848C8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06129" cy="1339940"/>
          </a:xfrm>
        </p:spPr>
        <p:txBody>
          <a:bodyPr>
            <a:normAutofit/>
          </a:bodyPr>
          <a:lstStyle/>
          <a:p>
            <a:r>
              <a:rPr lang="hu-HU" sz="5400" dirty="0">
                <a:cs typeface="Calibri Light"/>
              </a:rPr>
              <a:t>Képek</a:t>
            </a:r>
            <a:endParaRPr lang="hu-HU" dirty="0">
              <a:cs typeface="Calibri Light" panose="020F03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B718EF8-CE0E-4C4A-A889-E79BE672A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49902" cy="699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3600" dirty="0">
                <a:cs typeface="Calibri"/>
              </a:rPr>
              <a:t>Faanyagok:</a:t>
            </a:r>
          </a:p>
        </p:txBody>
      </p:sp>
      <p:pic>
        <p:nvPicPr>
          <p:cNvPr id="6" name="Kép 6" descr="A képen illatszerek, fekete, fából készült, kozmetikai látható&#10;&#10;Automatikusan generált leírás">
            <a:extLst>
              <a:ext uri="{FF2B5EF4-FFF2-40B4-BE49-F238E27FC236}">
                <a16:creationId xmlns:a16="http://schemas.microsoft.com/office/drawing/2014/main" id="{12A1DD04-2732-42FD-86E7-719AEF23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83" y="688496"/>
            <a:ext cx="2734933" cy="2749310"/>
          </a:xfrm>
          <a:prstGeom prst="rect">
            <a:avLst/>
          </a:prstGeom>
        </p:spPr>
      </p:pic>
      <p:pic>
        <p:nvPicPr>
          <p:cNvPr id="7" name="Kép 7" descr="A képen beltéri, fából készült, gitár, vonós hangszer látható&#10;&#10;Automatikusan generált leírás">
            <a:extLst>
              <a:ext uri="{FF2B5EF4-FFF2-40B4-BE49-F238E27FC236}">
                <a16:creationId xmlns:a16="http://schemas.microsoft.com/office/drawing/2014/main" id="{EBDD250A-B0A1-4929-BD67-2895F433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3" y="3756804"/>
            <a:ext cx="2751826" cy="2737449"/>
          </a:xfrm>
          <a:prstGeom prst="rect">
            <a:avLst/>
          </a:prstGeom>
        </p:spPr>
      </p:pic>
      <p:pic>
        <p:nvPicPr>
          <p:cNvPr id="8" name="Kép 8">
            <a:extLst>
              <a:ext uri="{FF2B5EF4-FFF2-40B4-BE49-F238E27FC236}">
                <a16:creationId xmlns:a16="http://schemas.microsoft.com/office/drawing/2014/main" id="{A2A4BC4C-4DD0-4801-A06E-5D7309F6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982" y="3758512"/>
            <a:ext cx="2748411" cy="2734034"/>
          </a:xfrm>
          <a:prstGeom prst="rect">
            <a:avLst/>
          </a:prstGeom>
        </p:spPr>
      </p:pic>
      <p:pic>
        <p:nvPicPr>
          <p:cNvPr id="9" name="Kép 9" descr="A képen fából készült, gitár látható&#10;&#10;Automatikusan generált leírás">
            <a:extLst>
              <a:ext uri="{FF2B5EF4-FFF2-40B4-BE49-F238E27FC236}">
                <a16:creationId xmlns:a16="http://schemas.microsoft.com/office/drawing/2014/main" id="{FD4A8D40-EA53-4CCD-8D35-442D77B5D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982" y="523606"/>
            <a:ext cx="2748411" cy="2734034"/>
          </a:xfrm>
          <a:prstGeom prst="rect">
            <a:avLst/>
          </a:prstGeom>
        </p:spPr>
      </p:pic>
      <p:pic>
        <p:nvPicPr>
          <p:cNvPr id="10" name="Kép 10" descr="A képen gitár, vonós hangszer látható&#10;&#10;Automatikusan generált leírás">
            <a:extLst>
              <a:ext uri="{FF2B5EF4-FFF2-40B4-BE49-F238E27FC236}">
                <a16:creationId xmlns:a16="http://schemas.microsoft.com/office/drawing/2014/main" id="{104AF78E-279E-4589-8759-9BF800580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4" y="3635674"/>
            <a:ext cx="2735292" cy="27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9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épület, padló, fából készült látható&#10;&#10;Automatikusan generált leírás">
            <a:extLst>
              <a:ext uri="{FF2B5EF4-FFF2-40B4-BE49-F238E27FC236}">
                <a16:creationId xmlns:a16="http://schemas.microsoft.com/office/drawing/2014/main" id="{892A0068-503B-45E6-92C1-F7285B13E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5" b="59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078A6EC-2790-4CFD-9446-78F7A97D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94317" cy="1339940"/>
          </a:xfrm>
        </p:spPr>
        <p:txBody>
          <a:bodyPr>
            <a:normAutofit/>
          </a:bodyPr>
          <a:lstStyle/>
          <a:p>
            <a:r>
              <a:rPr lang="hu-HU" sz="5400" dirty="0">
                <a:cs typeface="Calibri Light"/>
              </a:rPr>
              <a:t>Festékek</a:t>
            </a:r>
          </a:p>
        </p:txBody>
      </p:sp>
      <p:pic>
        <p:nvPicPr>
          <p:cNvPr id="4" name="Kép 5" descr="A képen csésze, beltéri, ülő, konyhai edények látható&#10;&#10;Automatikusan generált leírás">
            <a:extLst>
              <a:ext uri="{FF2B5EF4-FFF2-40B4-BE49-F238E27FC236}">
                <a16:creationId xmlns:a16="http://schemas.microsoft.com/office/drawing/2014/main" id="{D5E2220A-F701-4F96-BF27-AED4BFF9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398" y="2051649"/>
            <a:ext cx="4226224" cy="4293079"/>
          </a:xfrm>
          <a:prstGeom prst="rect">
            <a:avLst/>
          </a:prstGeom>
        </p:spPr>
      </p:pic>
      <p:pic>
        <p:nvPicPr>
          <p:cNvPr id="6" name="Kép 6" descr="A képen ülő, beltéri, csésze, konyhai edények látható&#10;&#10;Automatikusan generált leírás">
            <a:extLst>
              <a:ext uri="{FF2B5EF4-FFF2-40B4-BE49-F238E27FC236}">
                <a16:creationId xmlns:a16="http://schemas.microsoft.com/office/drawing/2014/main" id="{4A72979F-70EC-4071-9289-4E513D54A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1" y="2046079"/>
            <a:ext cx="4041294" cy="42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7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épület, padló, fából készült látható&#10;&#10;Automatikusan generált leírás">
            <a:extLst>
              <a:ext uri="{FF2B5EF4-FFF2-40B4-BE49-F238E27FC236}">
                <a16:creationId xmlns:a16="http://schemas.microsoft.com/office/drawing/2014/main" id="{5BDF1B13-5477-4DCC-BCBD-2B9C26D6E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5" b="59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27C94C6-B51D-4936-B3DE-D4174F1FA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cs typeface="Calibri Light"/>
              </a:rPr>
              <a:t>Köszönjük a figyelmet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4277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8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9" baseType="lpstr">
      <vt:lpstr>Office-téma</vt:lpstr>
      <vt:lpstr>Barkács Áruház</vt:lpstr>
      <vt:lpstr>HTML</vt:lpstr>
      <vt:lpstr>PowerPoint-bemutató</vt:lpstr>
      <vt:lpstr>CSS</vt:lpstr>
      <vt:lpstr>Festékek</vt:lpstr>
      <vt:lpstr>Képek</vt:lpstr>
      <vt:lpstr>Festékek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125</cp:revision>
  <dcterms:created xsi:type="dcterms:W3CDTF">2022-02-21T15:24:23Z</dcterms:created>
  <dcterms:modified xsi:type="dcterms:W3CDTF">2022-02-21T16:32:06Z</dcterms:modified>
</cp:coreProperties>
</file>